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Corbel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bold.fntdata"/><Relationship Id="rId10" Type="http://schemas.openxmlformats.org/officeDocument/2006/relationships/font" Target="fonts/Corbel-regular.fntdata"/><Relationship Id="rId13" Type="http://schemas.openxmlformats.org/officeDocument/2006/relationships/font" Target="fonts/Corbel-boldItalic.fntdata"/><Relationship Id="rId12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Are your classroom colors different than what you see in this template? That’s OK! Click on Design -&gt; Variants (the down arrow) -&gt; Pick the color scheme that works for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Feel free to change any “You will…” and “I will…” statements to ensure they align with your classroom procedures and rules!</a:t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619c1e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619c1e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72619c1e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619c1e5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619c1e5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72619c1e5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gif"/><Relationship Id="rId5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510712" y="882376"/>
            <a:ext cx="9317709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  <a:defRPr b="1" sz="7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tps://lh3.googleusercontent.com/p6REYc0bH49GZu7SK2HTxT3WwgPOw9A1A9XFf5wfdBtifbYrhHFKeP1XAMdHasW3BTwf6HHHKi77mPALeOyxj5g5DpMvzIA1ENvvsKYGISTNpZjD358Mu1oJYCU9j6bIO4TijPCFyoY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7005" y="5188870"/>
            <a:ext cx="1432909" cy="1432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TzpdNWRTSYvNr5D3RGCczK9DsmWqz4uTsC-aPrCvnrhux_Be_tHINrQ8MqsX03FRf53u_rHZ0qlGwgR3uUG2l3lzNPdTV7MEvQbWSYpxzqlw6TqTarda3Xy2MQ-TcNTXTMMznSmEkSM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712" y="5105851"/>
            <a:ext cx="1452717" cy="1452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476" y="346678"/>
            <a:ext cx="1524408" cy="152440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9529041" y="5295900"/>
            <a:ext cx="1177037" cy="1197039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-5999" l="-1999" r="-4997" t="-4999"/>
            </a:stretch>
          </a:blipFill>
          <a:ln cap="flat" cmpd="sng" w="9525">
            <a:solidFill>
              <a:srgbClr val="5252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584200" y="457200"/>
            <a:ext cx="1070610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584200" y="2057400"/>
            <a:ext cx="9692765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pic>
        <p:nvPicPr>
          <p:cNvPr descr="https://lh3.googleusercontent.com/p6REYc0bH49GZu7SK2HTxT3WwgPOw9A1A9XFf5wfdBtifbYrhHFKeP1XAMdHasW3BTwf6HHHKi77mPALeOyxj5g5DpMvzIA1ENvvsKYGISTNpZjD358Mu1oJYCU9j6bIO4TijPCFyoY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67390" y="4356095"/>
            <a:ext cx="1103910" cy="1103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TzpdNWRTSYvNr5D3RGCczK9DsmWqz4uTsC-aPrCvnrhux_Be_tHINrQ8MqsX03FRf53u_rHZ0qlGwgR3uUG2l3lzNPdTV7MEvQbWSYpxzqlw6TqTarda3Xy2MQ-TcNTXTMMznSmEkSM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598" y="3108242"/>
            <a:ext cx="1155701" cy="11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5923" y="1981040"/>
            <a:ext cx="1035050" cy="10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10702312" y="5552157"/>
            <a:ext cx="884414" cy="899443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-5999" l="-1999" r="-4997" t="-4999"/>
            </a:stretch>
          </a:blipFill>
          <a:ln cap="flat" cmpd="sng" w="9525">
            <a:solidFill>
              <a:srgbClr val="5252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182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1437150" y="1667650"/>
            <a:ext cx="93177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/>
              <a:t>Amy Smith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6000"/>
              <a:t>Head of School</a:t>
            </a:r>
            <a:endParaRPr sz="6000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6000"/>
              <a:t>Wey Valley College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584200" y="457200"/>
            <a:ext cx="1070610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/>
              <a:t>The WVC Virtual School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584200" y="2057400"/>
            <a:ext cx="9692765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All decisions that were made re: what the Virtual School was going to look like focused around what was best for students and staff</a:t>
            </a:r>
            <a:endParaRPr sz="28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Google Classroom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Google Meet - Lessons, 1:1 Mentoring, Social Time, Activities (Quiz, Bingo)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BKSB - English and Maths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My Maths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Times Table</a:t>
            </a:r>
            <a:r>
              <a:rPr lang="en-US" sz="2800"/>
              <a:t> Rock Stars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584200" y="457200"/>
            <a:ext cx="10706100" cy="135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WVC Virtual Therapy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584200" y="2024675"/>
            <a:ext cx="96927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 u="sng"/>
              <a:t>Why?</a:t>
            </a:r>
            <a:endParaRPr b="1" sz="3000" u="sng"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3000"/>
              <a:t>In order to continue prioritising the mental health of our students in flexible and creative ways.  The presenting needs of vulnerable students are in danger of being exacerbated as a result of the </a:t>
            </a:r>
            <a:r>
              <a:rPr lang="en-US" sz="3000"/>
              <a:t>unprecedented</a:t>
            </a:r>
            <a:r>
              <a:rPr lang="en-US" sz="3000"/>
              <a:t> times that we are all living in.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584200" y="457200"/>
            <a:ext cx="1070610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/>
              <a:t>WVC Virtual Therapy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84200" y="1813550"/>
            <a:ext cx="9692700" cy="4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Team of 5 multi-disciplinary </a:t>
            </a:r>
            <a:r>
              <a:rPr lang="en-US"/>
              <a:t>therapists</a:t>
            </a:r>
            <a:r>
              <a:rPr lang="en-US"/>
              <a:t> led by Becky Bonham-Carter (Federation </a:t>
            </a:r>
            <a:r>
              <a:rPr lang="en-US"/>
              <a:t>Therapeutic</a:t>
            </a:r>
            <a:r>
              <a:rPr lang="en-US"/>
              <a:t> Services Lead)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Prior to </a:t>
            </a:r>
            <a:r>
              <a:rPr lang="en-US"/>
              <a:t>virtual</a:t>
            </a:r>
            <a:r>
              <a:rPr lang="en-US"/>
              <a:t> sessions starting additional verbal and written consent is collected from Students and Parent/Carers using Student and Parent/Carer consent forms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Therapists speak to Parents/Carers ahead of virtual sessions starting to discuss security, safeguarding and responsibility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Sessions take place via Google Meet, Skype, Phone or Text depend</a:t>
            </a:r>
            <a:r>
              <a:rPr lang="en-US"/>
              <a:t>ing</a:t>
            </a:r>
            <a:r>
              <a:rPr lang="en-US"/>
              <a:t> on needs of students, and in accordance with ICO compliance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Before each session takes place Parents/Carers are notified that the session will be happening </a:t>
            </a:r>
            <a:r>
              <a:rPr lang="en-US"/>
              <a:t>within 15 minutes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Confidentiality</a:t>
            </a:r>
            <a:r>
              <a:rPr lang="en-US"/>
              <a:t> </a:t>
            </a:r>
            <a:r>
              <a:rPr lang="en-US"/>
              <a:t>remains</a:t>
            </a:r>
            <a:r>
              <a:rPr lang="en-US"/>
              <a:t> the same as in face to face sessions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Professional </a:t>
            </a:r>
            <a:r>
              <a:rPr lang="en-US"/>
              <a:t>boundaries</a:t>
            </a:r>
            <a:r>
              <a:rPr lang="en-US"/>
              <a:t> are the same as in face to face sessions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Safeguarding is the same as in face to face sessions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584200" y="457200"/>
            <a:ext cx="10931700" cy="135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Key priorities of the WVC Virtual Experience</a:t>
            </a:r>
            <a:endParaRPr sz="4000"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080000" y="2001300"/>
            <a:ext cx="3924000" cy="28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Clear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Open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Transparent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Trusting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5786825" y="2001300"/>
            <a:ext cx="3924000" cy="27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Flexible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Adaptive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Creative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Safe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8" name="Google Shape;118;p17"/>
          <p:cNvSpPr txBox="1"/>
          <p:nvPr/>
        </p:nvSpPr>
        <p:spPr>
          <a:xfrm>
            <a:off x="584200" y="5138225"/>
            <a:ext cx="100077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1"/>
                </a:solidFill>
              </a:rPr>
              <a:t>What is best for the Students and Staff</a:t>
            </a:r>
            <a:endParaRPr b="1" sz="4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