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1"/>
  </p:notesMasterIdLst>
  <p:sldIdLst>
    <p:sldId id="256" r:id="rId5"/>
    <p:sldId id="257" r:id="rId6"/>
    <p:sldId id="258" r:id="rId7"/>
    <p:sldId id="259" r:id="rId8"/>
    <p:sldId id="260" r:id="rId9"/>
    <p:sldId id="26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B96B1DD-A9BE-488E-8473-F89A59492DDD}" v="21" dt="2020-04-02T14:29:35.43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03" autoAdjust="0"/>
    <p:restoredTop sz="85788" autoAdjust="0"/>
  </p:normalViewPr>
  <p:slideViewPr>
    <p:cSldViewPr snapToGrid="0">
      <p:cViewPr varScale="1">
        <p:scale>
          <a:sx n="52" d="100"/>
          <a:sy n="52" d="100"/>
        </p:scale>
        <p:origin x="201" y="39"/>
      </p:cViewPr>
      <p:guideLst/>
    </p:cSldViewPr>
  </p:slideViewPr>
  <p:notesTextViewPr>
    <p:cViewPr>
      <p:scale>
        <a:sx n="20" d="100"/>
        <a:sy n="2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E85E8B-0CD7-4286-B371-35E31E572B44}" type="datetimeFigureOut">
              <a:rPr lang="en-GB" smtClean="0"/>
              <a:t>05/04/2020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746348-F65E-4EFD-999C-1E98A4B0C544}" type="slidenum">
              <a:rPr lang="en-GB" smtClean="0"/>
              <a:t>‹#›</a:t>
            </a:fld>
            <a:endParaRPr lang="en-GB"/>
          </a:p>
        </p:txBody>
      </p:sp>
    </p:spTree>
    <p:extLst>
      <p:ext uri="{BB962C8B-B14F-4D97-AF65-F5344CB8AC3E}">
        <p14:creationId xmlns:p14="http://schemas.microsoft.com/office/powerpoint/2010/main" val="32601030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400" dirty="0"/>
              <a:t>Introductions – we are not advocating for specific approach!</a:t>
            </a:r>
          </a:p>
          <a:p>
            <a:r>
              <a:rPr lang="en-GB" sz="1400" dirty="0"/>
              <a:t>Cath – broad overview top tips from an EdTech perspective, investigate, quality assurance ‘be careful of what’s free means’, different staff skill set, online training available. Teaching and learning, but also maintaining relationships, sense of belonging and learning community, social distancing is physical not about the mind.</a:t>
            </a:r>
          </a:p>
          <a:p>
            <a:r>
              <a:rPr lang="en-GB" sz="1400" dirty="0"/>
              <a:t>James – safeguarding working online, google classroom, telephone calls, adobe connect (pilot), describing the journey, and basic principles irrespective of system using</a:t>
            </a:r>
          </a:p>
          <a:p>
            <a:r>
              <a:rPr lang="en-GB" sz="1400" dirty="0" err="1"/>
              <a:t>Bukky</a:t>
            </a:r>
            <a:r>
              <a:rPr lang="en-GB" sz="1400" dirty="0"/>
              <a:t> – quality of teaching is as good as it can be in the circumstances (google suite). Moving from real life to virtual learning, children undertaking learning and providing feedback. Behind the scenes and ensuring fit for purpose. Meaningful learning for children with different needs</a:t>
            </a:r>
          </a:p>
          <a:p>
            <a:r>
              <a:rPr lang="en-GB" sz="1400" dirty="0"/>
              <a:t>Hannah – teaching and learning and what can be offered online, “Learning by Questions”, non specialists covering a range of area, Seneca, </a:t>
            </a:r>
            <a:r>
              <a:rPr lang="en-GB" sz="1400" dirty="0" err="1"/>
              <a:t>Cahoot</a:t>
            </a:r>
            <a:r>
              <a:rPr lang="en-GB" sz="1400" dirty="0"/>
              <a:t> (independent learning), YouTube </a:t>
            </a:r>
          </a:p>
          <a:p>
            <a:r>
              <a:rPr lang="en-GB" sz="1400" dirty="0"/>
              <a:t>Amy – google meets online, therapeutic interventions, response of students, confidentiality, creative practice, professional boundaries, staff well-being, signpost to Jo.</a:t>
            </a:r>
          </a:p>
          <a:p>
            <a:r>
              <a:rPr lang="en-GB" sz="1400" dirty="0"/>
              <a:t>Sarah – </a:t>
            </a:r>
            <a:r>
              <a:rPr lang="en-GB" sz="1400" dirty="0" err="1"/>
              <a:t>relatiotional</a:t>
            </a:r>
            <a:r>
              <a:rPr lang="en-GB" sz="1400" dirty="0"/>
              <a:t> practice, keeping connected, building relationships when at homes, connected with staff and children</a:t>
            </a:r>
          </a:p>
          <a:p>
            <a:endParaRPr lang="en-GB" dirty="0"/>
          </a:p>
        </p:txBody>
      </p:sp>
      <p:sp>
        <p:nvSpPr>
          <p:cNvPr id="4" name="Slide Number Placeholder 3"/>
          <p:cNvSpPr>
            <a:spLocks noGrp="1"/>
          </p:cNvSpPr>
          <p:nvPr>
            <p:ph type="sldNum" sz="quarter" idx="5"/>
          </p:nvPr>
        </p:nvSpPr>
        <p:spPr/>
        <p:txBody>
          <a:bodyPr/>
          <a:lstStyle/>
          <a:p>
            <a:fld id="{9A746348-F65E-4EFD-999C-1E98A4B0C544}" type="slidenum">
              <a:rPr lang="en-GB" smtClean="0"/>
              <a:t>5</a:t>
            </a:fld>
            <a:endParaRPr lang="en-GB"/>
          </a:p>
        </p:txBody>
      </p:sp>
    </p:spTree>
    <p:extLst>
      <p:ext uri="{BB962C8B-B14F-4D97-AF65-F5344CB8AC3E}">
        <p14:creationId xmlns:p14="http://schemas.microsoft.com/office/powerpoint/2010/main" val="35938212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AF3F6E-AFA5-46FB-8909-CC1B0A8EAFC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1D1C471-AF7B-445E-B4A5-BF1E7A0186A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E4F99EA-4445-47AF-B207-50276545C6DE}"/>
              </a:ext>
            </a:extLst>
          </p:cNvPr>
          <p:cNvSpPr>
            <a:spLocks noGrp="1"/>
          </p:cNvSpPr>
          <p:nvPr>
            <p:ph type="dt" sz="half" idx="10"/>
          </p:nvPr>
        </p:nvSpPr>
        <p:spPr/>
        <p:txBody>
          <a:bodyPr/>
          <a:lstStyle/>
          <a:p>
            <a:fld id="{F3CD11B0-B737-4E15-89D8-C86822CA0A1C}" type="datetimeFigureOut">
              <a:rPr lang="en-GB" smtClean="0"/>
              <a:t>05/04/2020</a:t>
            </a:fld>
            <a:endParaRPr lang="en-GB"/>
          </a:p>
        </p:txBody>
      </p:sp>
      <p:sp>
        <p:nvSpPr>
          <p:cNvPr id="5" name="Footer Placeholder 4">
            <a:extLst>
              <a:ext uri="{FF2B5EF4-FFF2-40B4-BE49-F238E27FC236}">
                <a16:creationId xmlns:a16="http://schemas.microsoft.com/office/drawing/2014/main" id="{8CC0DEB7-B744-45BB-927D-B1F634061EE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ABE2E64-8331-4423-8C5A-D34B9C49893C}"/>
              </a:ext>
            </a:extLst>
          </p:cNvPr>
          <p:cNvSpPr>
            <a:spLocks noGrp="1"/>
          </p:cNvSpPr>
          <p:nvPr>
            <p:ph type="sldNum" sz="quarter" idx="12"/>
          </p:nvPr>
        </p:nvSpPr>
        <p:spPr/>
        <p:txBody>
          <a:bodyPr/>
          <a:lstStyle/>
          <a:p>
            <a:fld id="{4BF1B6EA-4647-438D-9C2C-BA606A2BF32D}" type="slidenum">
              <a:rPr lang="en-GB" smtClean="0"/>
              <a:t>‹#›</a:t>
            </a:fld>
            <a:endParaRPr lang="en-GB"/>
          </a:p>
        </p:txBody>
      </p:sp>
    </p:spTree>
    <p:extLst>
      <p:ext uri="{BB962C8B-B14F-4D97-AF65-F5344CB8AC3E}">
        <p14:creationId xmlns:p14="http://schemas.microsoft.com/office/powerpoint/2010/main" val="7946579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A7A6C3-4AC4-4E1B-B3C6-0696655323A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5074E7E-4646-44EF-B6AE-1EA848BFFDC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1DA9DE6-6748-47CB-81AC-E17BC0158CCC}"/>
              </a:ext>
            </a:extLst>
          </p:cNvPr>
          <p:cNvSpPr>
            <a:spLocks noGrp="1"/>
          </p:cNvSpPr>
          <p:nvPr>
            <p:ph type="dt" sz="half" idx="10"/>
          </p:nvPr>
        </p:nvSpPr>
        <p:spPr/>
        <p:txBody>
          <a:bodyPr/>
          <a:lstStyle/>
          <a:p>
            <a:fld id="{F3CD11B0-B737-4E15-89D8-C86822CA0A1C}" type="datetimeFigureOut">
              <a:rPr lang="en-GB" smtClean="0"/>
              <a:t>05/04/2020</a:t>
            </a:fld>
            <a:endParaRPr lang="en-GB"/>
          </a:p>
        </p:txBody>
      </p:sp>
      <p:sp>
        <p:nvSpPr>
          <p:cNvPr id="5" name="Footer Placeholder 4">
            <a:extLst>
              <a:ext uri="{FF2B5EF4-FFF2-40B4-BE49-F238E27FC236}">
                <a16:creationId xmlns:a16="http://schemas.microsoft.com/office/drawing/2014/main" id="{47937765-D9A3-4871-82FC-FD175C3D05A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EE7617C-D887-478E-932A-C5E6A3332918}"/>
              </a:ext>
            </a:extLst>
          </p:cNvPr>
          <p:cNvSpPr>
            <a:spLocks noGrp="1"/>
          </p:cNvSpPr>
          <p:nvPr>
            <p:ph type="sldNum" sz="quarter" idx="12"/>
          </p:nvPr>
        </p:nvSpPr>
        <p:spPr/>
        <p:txBody>
          <a:bodyPr/>
          <a:lstStyle/>
          <a:p>
            <a:fld id="{4BF1B6EA-4647-438D-9C2C-BA606A2BF32D}" type="slidenum">
              <a:rPr lang="en-GB" smtClean="0"/>
              <a:t>‹#›</a:t>
            </a:fld>
            <a:endParaRPr lang="en-GB"/>
          </a:p>
        </p:txBody>
      </p:sp>
    </p:spTree>
    <p:extLst>
      <p:ext uri="{BB962C8B-B14F-4D97-AF65-F5344CB8AC3E}">
        <p14:creationId xmlns:p14="http://schemas.microsoft.com/office/powerpoint/2010/main" val="7571901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C149E2B-DBA1-466B-8F10-D9F314B5803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B0D82A8-B3A0-4742-A126-05525919F0A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3BEB277-3B19-4549-9981-6358CF48FA62}"/>
              </a:ext>
            </a:extLst>
          </p:cNvPr>
          <p:cNvSpPr>
            <a:spLocks noGrp="1"/>
          </p:cNvSpPr>
          <p:nvPr>
            <p:ph type="dt" sz="half" idx="10"/>
          </p:nvPr>
        </p:nvSpPr>
        <p:spPr/>
        <p:txBody>
          <a:bodyPr/>
          <a:lstStyle/>
          <a:p>
            <a:fld id="{F3CD11B0-B737-4E15-89D8-C86822CA0A1C}" type="datetimeFigureOut">
              <a:rPr lang="en-GB" smtClean="0"/>
              <a:t>05/04/2020</a:t>
            </a:fld>
            <a:endParaRPr lang="en-GB"/>
          </a:p>
        </p:txBody>
      </p:sp>
      <p:sp>
        <p:nvSpPr>
          <p:cNvPr id="5" name="Footer Placeholder 4">
            <a:extLst>
              <a:ext uri="{FF2B5EF4-FFF2-40B4-BE49-F238E27FC236}">
                <a16:creationId xmlns:a16="http://schemas.microsoft.com/office/drawing/2014/main" id="{A7233105-171B-4B9A-8B4E-D8FA5AB2FDC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7A753AB-2C27-4A35-9720-BD451152C6CF}"/>
              </a:ext>
            </a:extLst>
          </p:cNvPr>
          <p:cNvSpPr>
            <a:spLocks noGrp="1"/>
          </p:cNvSpPr>
          <p:nvPr>
            <p:ph type="sldNum" sz="quarter" idx="12"/>
          </p:nvPr>
        </p:nvSpPr>
        <p:spPr/>
        <p:txBody>
          <a:bodyPr/>
          <a:lstStyle/>
          <a:p>
            <a:fld id="{4BF1B6EA-4647-438D-9C2C-BA606A2BF32D}" type="slidenum">
              <a:rPr lang="en-GB" smtClean="0"/>
              <a:t>‹#›</a:t>
            </a:fld>
            <a:endParaRPr lang="en-GB"/>
          </a:p>
        </p:txBody>
      </p:sp>
    </p:spTree>
    <p:extLst>
      <p:ext uri="{BB962C8B-B14F-4D97-AF65-F5344CB8AC3E}">
        <p14:creationId xmlns:p14="http://schemas.microsoft.com/office/powerpoint/2010/main" val="910265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E84754-9132-4BE6-9773-8BEDAFE93D9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77CE012-FD62-4454-8BDD-EC95D0EA17E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2CF167B-13DA-4020-89D7-62EA730C79A0}"/>
              </a:ext>
            </a:extLst>
          </p:cNvPr>
          <p:cNvSpPr>
            <a:spLocks noGrp="1"/>
          </p:cNvSpPr>
          <p:nvPr>
            <p:ph type="dt" sz="half" idx="10"/>
          </p:nvPr>
        </p:nvSpPr>
        <p:spPr/>
        <p:txBody>
          <a:bodyPr/>
          <a:lstStyle/>
          <a:p>
            <a:fld id="{F3CD11B0-B737-4E15-89D8-C86822CA0A1C}" type="datetimeFigureOut">
              <a:rPr lang="en-GB" smtClean="0"/>
              <a:t>05/04/2020</a:t>
            </a:fld>
            <a:endParaRPr lang="en-GB"/>
          </a:p>
        </p:txBody>
      </p:sp>
      <p:sp>
        <p:nvSpPr>
          <p:cNvPr id="5" name="Footer Placeholder 4">
            <a:extLst>
              <a:ext uri="{FF2B5EF4-FFF2-40B4-BE49-F238E27FC236}">
                <a16:creationId xmlns:a16="http://schemas.microsoft.com/office/drawing/2014/main" id="{28B2F5AB-92D5-4EFA-911B-68AE8874E44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DD7BC9D-479D-4916-9A8C-5FE991E9C6BF}"/>
              </a:ext>
            </a:extLst>
          </p:cNvPr>
          <p:cNvSpPr>
            <a:spLocks noGrp="1"/>
          </p:cNvSpPr>
          <p:nvPr>
            <p:ph type="sldNum" sz="quarter" idx="12"/>
          </p:nvPr>
        </p:nvSpPr>
        <p:spPr/>
        <p:txBody>
          <a:bodyPr/>
          <a:lstStyle/>
          <a:p>
            <a:fld id="{4BF1B6EA-4647-438D-9C2C-BA606A2BF32D}" type="slidenum">
              <a:rPr lang="en-GB" smtClean="0"/>
              <a:t>‹#›</a:t>
            </a:fld>
            <a:endParaRPr lang="en-GB"/>
          </a:p>
        </p:txBody>
      </p:sp>
    </p:spTree>
    <p:extLst>
      <p:ext uri="{BB962C8B-B14F-4D97-AF65-F5344CB8AC3E}">
        <p14:creationId xmlns:p14="http://schemas.microsoft.com/office/powerpoint/2010/main" val="3614182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5CCB5-6435-4C8A-9306-649E44D1150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2617EC8-3350-4194-A439-57995E2674A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BB9A97F-1F0E-41DE-9F5E-6A2C0980906E}"/>
              </a:ext>
            </a:extLst>
          </p:cNvPr>
          <p:cNvSpPr>
            <a:spLocks noGrp="1"/>
          </p:cNvSpPr>
          <p:nvPr>
            <p:ph type="dt" sz="half" idx="10"/>
          </p:nvPr>
        </p:nvSpPr>
        <p:spPr/>
        <p:txBody>
          <a:bodyPr/>
          <a:lstStyle/>
          <a:p>
            <a:fld id="{F3CD11B0-B737-4E15-89D8-C86822CA0A1C}" type="datetimeFigureOut">
              <a:rPr lang="en-GB" smtClean="0"/>
              <a:t>05/04/2020</a:t>
            </a:fld>
            <a:endParaRPr lang="en-GB"/>
          </a:p>
        </p:txBody>
      </p:sp>
      <p:sp>
        <p:nvSpPr>
          <p:cNvPr id="5" name="Footer Placeholder 4">
            <a:extLst>
              <a:ext uri="{FF2B5EF4-FFF2-40B4-BE49-F238E27FC236}">
                <a16:creationId xmlns:a16="http://schemas.microsoft.com/office/drawing/2014/main" id="{1B7D6B10-9D28-490A-9B61-0CCCC9825FF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76ADDFB-84FF-4A0F-BDCA-8B5F6D818197}"/>
              </a:ext>
            </a:extLst>
          </p:cNvPr>
          <p:cNvSpPr>
            <a:spLocks noGrp="1"/>
          </p:cNvSpPr>
          <p:nvPr>
            <p:ph type="sldNum" sz="quarter" idx="12"/>
          </p:nvPr>
        </p:nvSpPr>
        <p:spPr/>
        <p:txBody>
          <a:bodyPr/>
          <a:lstStyle/>
          <a:p>
            <a:fld id="{4BF1B6EA-4647-438D-9C2C-BA606A2BF32D}" type="slidenum">
              <a:rPr lang="en-GB" smtClean="0"/>
              <a:t>‹#›</a:t>
            </a:fld>
            <a:endParaRPr lang="en-GB"/>
          </a:p>
        </p:txBody>
      </p:sp>
    </p:spTree>
    <p:extLst>
      <p:ext uri="{BB962C8B-B14F-4D97-AF65-F5344CB8AC3E}">
        <p14:creationId xmlns:p14="http://schemas.microsoft.com/office/powerpoint/2010/main" val="41623622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40B93-8C9B-43B4-A04C-22F4BF2E0CB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3E2608F-54B0-463A-A09A-A14E2853126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43CB17C-0158-4852-A4C4-69DE45109F9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FA5EAAF-3ECD-4F88-9A76-CA83ECFF0D50}"/>
              </a:ext>
            </a:extLst>
          </p:cNvPr>
          <p:cNvSpPr>
            <a:spLocks noGrp="1"/>
          </p:cNvSpPr>
          <p:nvPr>
            <p:ph type="dt" sz="half" idx="10"/>
          </p:nvPr>
        </p:nvSpPr>
        <p:spPr/>
        <p:txBody>
          <a:bodyPr/>
          <a:lstStyle/>
          <a:p>
            <a:fld id="{F3CD11B0-B737-4E15-89D8-C86822CA0A1C}" type="datetimeFigureOut">
              <a:rPr lang="en-GB" smtClean="0"/>
              <a:t>05/04/2020</a:t>
            </a:fld>
            <a:endParaRPr lang="en-GB"/>
          </a:p>
        </p:txBody>
      </p:sp>
      <p:sp>
        <p:nvSpPr>
          <p:cNvPr id="6" name="Footer Placeholder 5">
            <a:extLst>
              <a:ext uri="{FF2B5EF4-FFF2-40B4-BE49-F238E27FC236}">
                <a16:creationId xmlns:a16="http://schemas.microsoft.com/office/drawing/2014/main" id="{1C282820-3B0F-46B3-BC57-2A33C845BFB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192C753-D057-4D0D-BBC1-1BCEDA0BDB9A}"/>
              </a:ext>
            </a:extLst>
          </p:cNvPr>
          <p:cNvSpPr>
            <a:spLocks noGrp="1"/>
          </p:cNvSpPr>
          <p:nvPr>
            <p:ph type="sldNum" sz="quarter" idx="12"/>
          </p:nvPr>
        </p:nvSpPr>
        <p:spPr/>
        <p:txBody>
          <a:bodyPr/>
          <a:lstStyle/>
          <a:p>
            <a:fld id="{4BF1B6EA-4647-438D-9C2C-BA606A2BF32D}" type="slidenum">
              <a:rPr lang="en-GB" smtClean="0"/>
              <a:t>‹#›</a:t>
            </a:fld>
            <a:endParaRPr lang="en-GB"/>
          </a:p>
        </p:txBody>
      </p:sp>
    </p:spTree>
    <p:extLst>
      <p:ext uri="{BB962C8B-B14F-4D97-AF65-F5344CB8AC3E}">
        <p14:creationId xmlns:p14="http://schemas.microsoft.com/office/powerpoint/2010/main" val="31792347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44E62-20B7-4944-9DD7-D714A1208B2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B1F9327-642D-438E-88D0-7E30FABB27C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B3152BA-B2B4-4B80-B500-12B8371F1A0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2B1BA80-4D0C-4B80-B243-8DEA7BBDD86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88BE8D0-9A63-449E-AF55-0BF6B8D2755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EDEC962-AAB6-4B36-AF3D-FC7A66983B60}"/>
              </a:ext>
            </a:extLst>
          </p:cNvPr>
          <p:cNvSpPr>
            <a:spLocks noGrp="1"/>
          </p:cNvSpPr>
          <p:nvPr>
            <p:ph type="dt" sz="half" idx="10"/>
          </p:nvPr>
        </p:nvSpPr>
        <p:spPr/>
        <p:txBody>
          <a:bodyPr/>
          <a:lstStyle/>
          <a:p>
            <a:fld id="{F3CD11B0-B737-4E15-89D8-C86822CA0A1C}" type="datetimeFigureOut">
              <a:rPr lang="en-GB" smtClean="0"/>
              <a:t>05/04/2020</a:t>
            </a:fld>
            <a:endParaRPr lang="en-GB"/>
          </a:p>
        </p:txBody>
      </p:sp>
      <p:sp>
        <p:nvSpPr>
          <p:cNvPr id="8" name="Footer Placeholder 7">
            <a:extLst>
              <a:ext uri="{FF2B5EF4-FFF2-40B4-BE49-F238E27FC236}">
                <a16:creationId xmlns:a16="http://schemas.microsoft.com/office/drawing/2014/main" id="{8EFA19E6-666D-4454-AA02-6E431C5A327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0478D38-1C6F-407A-8C92-1789CF551760}"/>
              </a:ext>
            </a:extLst>
          </p:cNvPr>
          <p:cNvSpPr>
            <a:spLocks noGrp="1"/>
          </p:cNvSpPr>
          <p:nvPr>
            <p:ph type="sldNum" sz="quarter" idx="12"/>
          </p:nvPr>
        </p:nvSpPr>
        <p:spPr/>
        <p:txBody>
          <a:bodyPr/>
          <a:lstStyle/>
          <a:p>
            <a:fld id="{4BF1B6EA-4647-438D-9C2C-BA606A2BF32D}" type="slidenum">
              <a:rPr lang="en-GB" smtClean="0"/>
              <a:t>‹#›</a:t>
            </a:fld>
            <a:endParaRPr lang="en-GB"/>
          </a:p>
        </p:txBody>
      </p:sp>
    </p:spTree>
    <p:extLst>
      <p:ext uri="{BB962C8B-B14F-4D97-AF65-F5344CB8AC3E}">
        <p14:creationId xmlns:p14="http://schemas.microsoft.com/office/powerpoint/2010/main" val="10392532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9AA64D-C4EF-4C28-A9F1-6D1A88C69B0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0640BB0-A908-4ADC-A71D-57872C11C728}"/>
              </a:ext>
            </a:extLst>
          </p:cNvPr>
          <p:cNvSpPr>
            <a:spLocks noGrp="1"/>
          </p:cNvSpPr>
          <p:nvPr>
            <p:ph type="dt" sz="half" idx="10"/>
          </p:nvPr>
        </p:nvSpPr>
        <p:spPr/>
        <p:txBody>
          <a:bodyPr/>
          <a:lstStyle/>
          <a:p>
            <a:fld id="{F3CD11B0-B737-4E15-89D8-C86822CA0A1C}" type="datetimeFigureOut">
              <a:rPr lang="en-GB" smtClean="0"/>
              <a:t>05/04/2020</a:t>
            </a:fld>
            <a:endParaRPr lang="en-GB"/>
          </a:p>
        </p:txBody>
      </p:sp>
      <p:sp>
        <p:nvSpPr>
          <p:cNvPr id="4" name="Footer Placeholder 3">
            <a:extLst>
              <a:ext uri="{FF2B5EF4-FFF2-40B4-BE49-F238E27FC236}">
                <a16:creationId xmlns:a16="http://schemas.microsoft.com/office/drawing/2014/main" id="{780BF353-C042-4655-B4A5-B9FD241A741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9C09725-BB0E-4DF6-AABB-A3C81C632C52}"/>
              </a:ext>
            </a:extLst>
          </p:cNvPr>
          <p:cNvSpPr>
            <a:spLocks noGrp="1"/>
          </p:cNvSpPr>
          <p:nvPr>
            <p:ph type="sldNum" sz="quarter" idx="12"/>
          </p:nvPr>
        </p:nvSpPr>
        <p:spPr/>
        <p:txBody>
          <a:bodyPr/>
          <a:lstStyle/>
          <a:p>
            <a:fld id="{4BF1B6EA-4647-438D-9C2C-BA606A2BF32D}" type="slidenum">
              <a:rPr lang="en-GB" smtClean="0"/>
              <a:t>‹#›</a:t>
            </a:fld>
            <a:endParaRPr lang="en-GB"/>
          </a:p>
        </p:txBody>
      </p:sp>
    </p:spTree>
    <p:extLst>
      <p:ext uri="{BB962C8B-B14F-4D97-AF65-F5344CB8AC3E}">
        <p14:creationId xmlns:p14="http://schemas.microsoft.com/office/powerpoint/2010/main" val="2295040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DC3130C-BC82-4D9A-8415-84F36AF5BB1F}"/>
              </a:ext>
            </a:extLst>
          </p:cNvPr>
          <p:cNvSpPr>
            <a:spLocks noGrp="1"/>
          </p:cNvSpPr>
          <p:nvPr>
            <p:ph type="dt" sz="half" idx="10"/>
          </p:nvPr>
        </p:nvSpPr>
        <p:spPr/>
        <p:txBody>
          <a:bodyPr/>
          <a:lstStyle/>
          <a:p>
            <a:fld id="{F3CD11B0-B737-4E15-89D8-C86822CA0A1C}" type="datetimeFigureOut">
              <a:rPr lang="en-GB" smtClean="0"/>
              <a:t>05/04/2020</a:t>
            </a:fld>
            <a:endParaRPr lang="en-GB"/>
          </a:p>
        </p:txBody>
      </p:sp>
      <p:sp>
        <p:nvSpPr>
          <p:cNvPr id="3" name="Footer Placeholder 2">
            <a:extLst>
              <a:ext uri="{FF2B5EF4-FFF2-40B4-BE49-F238E27FC236}">
                <a16:creationId xmlns:a16="http://schemas.microsoft.com/office/drawing/2014/main" id="{8A5F8789-A2A7-4E91-A3FB-EC50D909950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58918A1-B29D-49BE-9A69-FDF9DE5407DB}"/>
              </a:ext>
            </a:extLst>
          </p:cNvPr>
          <p:cNvSpPr>
            <a:spLocks noGrp="1"/>
          </p:cNvSpPr>
          <p:nvPr>
            <p:ph type="sldNum" sz="quarter" idx="12"/>
          </p:nvPr>
        </p:nvSpPr>
        <p:spPr/>
        <p:txBody>
          <a:bodyPr/>
          <a:lstStyle/>
          <a:p>
            <a:fld id="{4BF1B6EA-4647-438D-9C2C-BA606A2BF32D}" type="slidenum">
              <a:rPr lang="en-GB" smtClean="0"/>
              <a:t>‹#›</a:t>
            </a:fld>
            <a:endParaRPr lang="en-GB"/>
          </a:p>
        </p:txBody>
      </p:sp>
    </p:spTree>
    <p:extLst>
      <p:ext uri="{BB962C8B-B14F-4D97-AF65-F5344CB8AC3E}">
        <p14:creationId xmlns:p14="http://schemas.microsoft.com/office/powerpoint/2010/main" val="520439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C95ADC-DC73-424A-9854-610AC3CBF9C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79ABAD7-B94A-4D75-8631-0426A68ACC6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C2678EE-5DB4-4C8A-B8D7-16EC648BE9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ECAEC68-C62D-4FCB-B9F0-1003A0E4AAC0}"/>
              </a:ext>
            </a:extLst>
          </p:cNvPr>
          <p:cNvSpPr>
            <a:spLocks noGrp="1"/>
          </p:cNvSpPr>
          <p:nvPr>
            <p:ph type="dt" sz="half" idx="10"/>
          </p:nvPr>
        </p:nvSpPr>
        <p:spPr/>
        <p:txBody>
          <a:bodyPr/>
          <a:lstStyle/>
          <a:p>
            <a:fld id="{F3CD11B0-B737-4E15-89D8-C86822CA0A1C}" type="datetimeFigureOut">
              <a:rPr lang="en-GB" smtClean="0"/>
              <a:t>05/04/2020</a:t>
            </a:fld>
            <a:endParaRPr lang="en-GB"/>
          </a:p>
        </p:txBody>
      </p:sp>
      <p:sp>
        <p:nvSpPr>
          <p:cNvPr id="6" name="Footer Placeholder 5">
            <a:extLst>
              <a:ext uri="{FF2B5EF4-FFF2-40B4-BE49-F238E27FC236}">
                <a16:creationId xmlns:a16="http://schemas.microsoft.com/office/drawing/2014/main" id="{EE9B3EBF-D91F-471A-95DD-EB6EBCCBEB4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140450C-5B34-4A3A-B73E-DCD07F375F4E}"/>
              </a:ext>
            </a:extLst>
          </p:cNvPr>
          <p:cNvSpPr>
            <a:spLocks noGrp="1"/>
          </p:cNvSpPr>
          <p:nvPr>
            <p:ph type="sldNum" sz="quarter" idx="12"/>
          </p:nvPr>
        </p:nvSpPr>
        <p:spPr/>
        <p:txBody>
          <a:bodyPr/>
          <a:lstStyle/>
          <a:p>
            <a:fld id="{4BF1B6EA-4647-438D-9C2C-BA606A2BF32D}" type="slidenum">
              <a:rPr lang="en-GB" smtClean="0"/>
              <a:t>‹#›</a:t>
            </a:fld>
            <a:endParaRPr lang="en-GB"/>
          </a:p>
        </p:txBody>
      </p:sp>
    </p:spTree>
    <p:extLst>
      <p:ext uri="{BB962C8B-B14F-4D97-AF65-F5344CB8AC3E}">
        <p14:creationId xmlns:p14="http://schemas.microsoft.com/office/powerpoint/2010/main" val="21410926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9479D-C9A4-4E24-8CD9-321AA8635AA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93E1661-8D39-482C-BCC5-DEE276725C4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B080B99-7711-4F63-95E6-6DA32DCA30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8D3111A-5137-45B7-9751-4B970A62D88E}"/>
              </a:ext>
            </a:extLst>
          </p:cNvPr>
          <p:cNvSpPr>
            <a:spLocks noGrp="1"/>
          </p:cNvSpPr>
          <p:nvPr>
            <p:ph type="dt" sz="half" idx="10"/>
          </p:nvPr>
        </p:nvSpPr>
        <p:spPr/>
        <p:txBody>
          <a:bodyPr/>
          <a:lstStyle/>
          <a:p>
            <a:fld id="{F3CD11B0-B737-4E15-89D8-C86822CA0A1C}" type="datetimeFigureOut">
              <a:rPr lang="en-GB" smtClean="0"/>
              <a:t>05/04/2020</a:t>
            </a:fld>
            <a:endParaRPr lang="en-GB"/>
          </a:p>
        </p:txBody>
      </p:sp>
      <p:sp>
        <p:nvSpPr>
          <p:cNvPr id="6" name="Footer Placeholder 5">
            <a:extLst>
              <a:ext uri="{FF2B5EF4-FFF2-40B4-BE49-F238E27FC236}">
                <a16:creationId xmlns:a16="http://schemas.microsoft.com/office/drawing/2014/main" id="{F47C96E4-7686-490C-A683-5C70C72224B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4B5226E-E78E-4EB6-A40F-23D65903D297}"/>
              </a:ext>
            </a:extLst>
          </p:cNvPr>
          <p:cNvSpPr>
            <a:spLocks noGrp="1"/>
          </p:cNvSpPr>
          <p:nvPr>
            <p:ph type="sldNum" sz="quarter" idx="12"/>
          </p:nvPr>
        </p:nvSpPr>
        <p:spPr/>
        <p:txBody>
          <a:bodyPr/>
          <a:lstStyle/>
          <a:p>
            <a:fld id="{4BF1B6EA-4647-438D-9C2C-BA606A2BF32D}" type="slidenum">
              <a:rPr lang="en-GB" smtClean="0"/>
              <a:t>‹#›</a:t>
            </a:fld>
            <a:endParaRPr lang="en-GB"/>
          </a:p>
        </p:txBody>
      </p:sp>
    </p:spTree>
    <p:extLst>
      <p:ext uri="{BB962C8B-B14F-4D97-AF65-F5344CB8AC3E}">
        <p14:creationId xmlns:p14="http://schemas.microsoft.com/office/powerpoint/2010/main" val="35301100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FA3CB52-2C32-4273-973C-6D0E9E0DD45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EAAB38C-BD02-400A-A75B-2A55F05D0FE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3BBD207-AABD-46DD-93AF-CD5AE3B4E6C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CD11B0-B737-4E15-89D8-C86822CA0A1C}" type="datetimeFigureOut">
              <a:rPr lang="en-GB" smtClean="0"/>
              <a:t>05/04/2020</a:t>
            </a:fld>
            <a:endParaRPr lang="en-GB"/>
          </a:p>
        </p:txBody>
      </p:sp>
      <p:sp>
        <p:nvSpPr>
          <p:cNvPr id="5" name="Footer Placeholder 4">
            <a:extLst>
              <a:ext uri="{FF2B5EF4-FFF2-40B4-BE49-F238E27FC236}">
                <a16:creationId xmlns:a16="http://schemas.microsoft.com/office/drawing/2014/main" id="{9B7969DE-5C35-4D25-A89C-83BF6FC40C7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9021209-1338-4E52-A6C2-DB15FDC549F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F1B6EA-4647-438D-9C2C-BA606A2BF32D}" type="slidenum">
              <a:rPr lang="en-GB" smtClean="0"/>
              <a:t>‹#›</a:t>
            </a:fld>
            <a:endParaRPr lang="en-GB"/>
          </a:p>
        </p:txBody>
      </p:sp>
    </p:spTree>
    <p:extLst>
      <p:ext uri="{BB962C8B-B14F-4D97-AF65-F5344CB8AC3E}">
        <p14:creationId xmlns:p14="http://schemas.microsoft.com/office/powerpoint/2010/main" val="41278626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3BAF07C-C39E-42EB-BB22-8D46691D97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12193061" cy="6869209"/>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D8E9CF54-0466-4261-9E62-0249E60E188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13" name="Freeform 5">
              <a:extLst>
                <a:ext uri="{FF2B5EF4-FFF2-40B4-BE49-F238E27FC236}">
                  <a16:creationId xmlns:a16="http://schemas.microsoft.com/office/drawing/2014/main" id="{33E32106-E8B1-4F76-9EE6-58537738A3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6">
              <a:extLst>
                <a:ext uri="{FF2B5EF4-FFF2-40B4-BE49-F238E27FC236}">
                  <a16:creationId xmlns:a16="http://schemas.microsoft.com/office/drawing/2014/main" id="{C32C2C46-A045-44FB-8A74-5EBD650C27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 name="Freeform 7">
              <a:extLst>
                <a:ext uri="{FF2B5EF4-FFF2-40B4-BE49-F238E27FC236}">
                  <a16:creationId xmlns:a16="http://schemas.microsoft.com/office/drawing/2014/main" id="{6A76F79C-6683-4940-BCF7-4BCCCEE406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8">
              <a:extLst>
                <a:ext uri="{FF2B5EF4-FFF2-40B4-BE49-F238E27FC236}">
                  <a16:creationId xmlns:a16="http://schemas.microsoft.com/office/drawing/2014/main" id="{FF4675A3-6D07-4B1F-9BFC-AEBEA1AD06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 name="Freeform 9">
              <a:extLst>
                <a:ext uri="{FF2B5EF4-FFF2-40B4-BE49-F238E27FC236}">
                  <a16:creationId xmlns:a16="http://schemas.microsoft.com/office/drawing/2014/main" id="{765E127A-B6B7-4B1D-B7BD-6C8C969D29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0">
              <a:extLst>
                <a:ext uri="{FF2B5EF4-FFF2-40B4-BE49-F238E27FC236}">
                  <a16:creationId xmlns:a16="http://schemas.microsoft.com/office/drawing/2014/main" id="{3BCA9D9E-C72C-4751-BFA9-10B85CACE3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1">
              <a:extLst>
                <a:ext uri="{FF2B5EF4-FFF2-40B4-BE49-F238E27FC236}">
                  <a16:creationId xmlns:a16="http://schemas.microsoft.com/office/drawing/2014/main" id="{080C708C-69BF-441B-AB75-C98160ED06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2">
              <a:extLst>
                <a:ext uri="{FF2B5EF4-FFF2-40B4-BE49-F238E27FC236}">
                  <a16:creationId xmlns:a16="http://schemas.microsoft.com/office/drawing/2014/main" id="{3E79964E-F8F1-4763-8892-7BC3DAE306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3">
              <a:extLst>
                <a:ext uri="{FF2B5EF4-FFF2-40B4-BE49-F238E27FC236}">
                  <a16:creationId xmlns:a16="http://schemas.microsoft.com/office/drawing/2014/main" id="{FE09592A-FCC9-4AE5-BA0B-730C6F3BBE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2" name="Freeform 14">
              <a:extLst>
                <a:ext uri="{FF2B5EF4-FFF2-40B4-BE49-F238E27FC236}">
                  <a16:creationId xmlns:a16="http://schemas.microsoft.com/office/drawing/2014/main" id="{96448994-820C-4BC1-ABF3-4579C6F99A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3" name="Freeform 15">
              <a:extLst>
                <a:ext uri="{FF2B5EF4-FFF2-40B4-BE49-F238E27FC236}">
                  <a16:creationId xmlns:a16="http://schemas.microsoft.com/office/drawing/2014/main" id="{9BB0D192-565A-42B9-B292-CC032D71A6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4" name="Freeform 16">
              <a:extLst>
                <a:ext uri="{FF2B5EF4-FFF2-40B4-BE49-F238E27FC236}">
                  <a16:creationId xmlns:a16="http://schemas.microsoft.com/office/drawing/2014/main" id="{6D1CA09C-5F40-4E92-A7E9-D1FCEE5128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5" name="Freeform 17">
              <a:extLst>
                <a:ext uri="{FF2B5EF4-FFF2-40B4-BE49-F238E27FC236}">
                  <a16:creationId xmlns:a16="http://schemas.microsoft.com/office/drawing/2014/main" id="{379F5AA5-2E14-4880-A5A6-07AEF2AD89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18">
              <a:extLst>
                <a:ext uri="{FF2B5EF4-FFF2-40B4-BE49-F238E27FC236}">
                  <a16:creationId xmlns:a16="http://schemas.microsoft.com/office/drawing/2014/main" id="{EF14BD32-D239-4DA3-98B3-7752073657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19">
              <a:extLst>
                <a:ext uri="{FF2B5EF4-FFF2-40B4-BE49-F238E27FC236}">
                  <a16:creationId xmlns:a16="http://schemas.microsoft.com/office/drawing/2014/main" id="{CF07B250-E5E4-4624-9BD7-8D513A67B7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20">
              <a:extLst>
                <a:ext uri="{FF2B5EF4-FFF2-40B4-BE49-F238E27FC236}">
                  <a16:creationId xmlns:a16="http://schemas.microsoft.com/office/drawing/2014/main" id="{BCC5D120-7C8C-4290-865C-4EE6E4F245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1">
              <a:extLst>
                <a:ext uri="{FF2B5EF4-FFF2-40B4-BE49-F238E27FC236}">
                  <a16:creationId xmlns:a16="http://schemas.microsoft.com/office/drawing/2014/main" id="{C24688C6-CAE5-4EF2-B2BA-A138DA0A24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2">
              <a:extLst>
                <a:ext uri="{FF2B5EF4-FFF2-40B4-BE49-F238E27FC236}">
                  <a16:creationId xmlns:a16="http://schemas.microsoft.com/office/drawing/2014/main" id="{6BD31099-7C13-4901-A04F-632B1CD846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31" name="Freeform 23">
              <a:extLst>
                <a:ext uri="{FF2B5EF4-FFF2-40B4-BE49-F238E27FC236}">
                  <a16:creationId xmlns:a16="http://schemas.microsoft.com/office/drawing/2014/main" id="{679F5FF7-82B2-4033-8FBE-63170C9378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2" name="Title 1">
            <a:extLst>
              <a:ext uri="{FF2B5EF4-FFF2-40B4-BE49-F238E27FC236}">
                <a16:creationId xmlns:a16="http://schemas.microsoft.com/office/drawing/2014/main" id="{7422A5F9-2B78-4D6C-9F59-9BEC3CFC0FAF}"/>
              </a:ext>
            </a:extLst>
          </p:cNvPr>
          <p:cNvSpPr>
            <a:spLocks noGrp="1"/>
          </p:cNvSpPr>
          <p:nvPr>
            <p:ph type="ctrTitle"/>
          </p:nvPr>
        </p:nvSpPr>
        <p:spPr>
          <a:xfrm>
            <a:off x="811212" y="5363879"/>
            <a:ext cx="10914060" cy="789673"/>
          </a:xfrm>
        </p:spPr>
        <p:txBody>
          <a:bodyPr anchor="ctr">
            <a:normAutofit fontScale="90000"/>
          </a:bodyPr>
          <a:lstStyle/>
          <a:p>
            <a:r>
              <a:rPr lang="en-GB" dirty="0">
                <a:solidFill>
                  <a:schemeClr val="bg1"/>
                </a:solidFill>
              </a:rPr>
              <a:t>Exploring online learning in PRUs &amp; AP: </a:t>
            </a:r>
            <a:br>
              <a:rPr lang="en-GB" dirty="0">
                <a:solidFill>
                  <a:schemeClr val="bg1"/>
                </a:solidFill>
              </a:rPr>
            </a:br>
            <a:r>
              <a:rPr lang="en-GB" dirty="0">
                <a:solidFill>
                  <a:schemeClr val="bg1"/>
                </a:solidFill>
              </a:rPr>
              <a:t>Strategies &amp; Safeguarding</a:t>
            </a:r>
            <a:endParaRPr lang="en-GB" sz="4000" dirty="0">
              <a:solidFill>
                <a:schemeClr val="bg1"/>
              </a:solidFill>
            </a:endParaRPr>
          </a:p>
        </p:txBody>
      </p:sp>
      <p:sp>
        <p:nvSpPr>
          <p:cNvPr id="33" name="Freeform: Shape 32">
            <a:extLst>
              <a:ext uri="{FF2B5EF4-FFF2-40B4-BE49-F238E27FC236}">
                <a16:creationId xmlns:a16="http://schemas.microsoft.com/office/drawing/2014/main" id="{A7795DFA-888F-47E2-B44E-DE1D3B3E46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5058957"/>
          </a:xfrm>
          <a:custGeom>
            <a:avLst/>
            <a:gdLst>
              <a:gd name="connsiteX0" fmla="*/ 0 w 12192000"/>
              <a:gd name="connsiteY0" fmla="*/ 0 h 5058957"/>
              <a:gd name="connsiteX1" fmla="*/ 12192000 w 12192000"/>
              <a:gd name="connsiteY1" fmla="*/ 0 h 5058957"/>
              <a:gd name="connsiteX2" fmla="*/ 12192000 w 12192000"/>
              <a:gd name="connsiteY2" fmla="*/ 259692 h 5058957"/>
              <a:gd name="connsiteX3" fmla="*/ 12192000 w 12192000"/>
              <a:gd name="connsiteY3" fmla="*/ 3542069 h 5058957"/>
              <a:gd name="connsiteX4" fmla="*/ 12192000 w 12192000"/>
              <a:gd name="connsiteY4" fmla="*/ 3734194 h 5058957"/>
              <a:gd name="connsiteX5" fmla="*/ 12192000 w 12192000"/>
              <a:gd name="connsiteY5" fmla="*/ 4710012 h 5058957"/>
              <a:gd name="connsiteX6" fmla="*/ 12113803 w 12192000"/>
              <a:gd name="connsiteY6" fmla="*/ 4718295 h 5058957"/>
              <a:gd name="connsiteX7" fmla="*/ 6753597 w 12192000"/>
              <a:gd name="connsiteY7" fmla="*/ 5041852 h 5058957"/>
              <a:gd name="connsiteX8" fmla="*/ 400746 w 12192000"/>
              <a:gd name="connsiteY8" fmla="*/ 4870509 h 5058957"/>
              <a:gd name="connsiteX9" fmla="*/ 0 w 12192000"/>
              <a:gd name="connsiteY9" fmla="*/ 4833533 h 5058957"/>
              <a:gd name="connsiteX10" fmla="*/ 0 w 12192000"/>
              <a:gd name="connsiteY10" fmla="*/ 3734194 h 5058957"/>
              <a:gd name="connsiteX11" fmla="*/ 0 w 12192000"/>
              <a:gd name="connsiteY11" fmla="*/ 3542069 h 5058957"/>
              <a:gd name="connsiteX12" fmla="*/ 0 w 12192000"/>
              <a:gd name="connsiteY12" fmla="*/ 259692 h 5058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192000" h="5058957">
                <a:moveTo>
                  <a:pt x="0" y="0"/>
                </a:moveTo>
                <a:lnTo>
                  <a:pt x="12192000" y="0"/>
                </a:lnTo>
                <a:lnTo>
                  <a:pt x="12192000" y="259692"/>
                </a:lnTo>
                <a:lnTo>
                  <a:pt x="12192000" y="3542069"/>
                </a:lnTo>
                <a:lnTo>
                  <a:pt x="12192000" y="3734194"/>
                </a:lnTo>
                <a:lnTo>
                  <a:pt x="12192000" y="4710012"/>
                </a:lnTo>
                <a:lnTo>
                  <a:pt x="12113803" y="4718295"/>
                </a:lnTo>
                <a:cubicBezTo>
                  <a:pt x="10139508" y="4916244"/>
                  <a:pt x="8237152" y="5009247"/>
                  <a:pt x="6753597" y="5041852"/>
                </a:cubicBezTo>
                <a:cubicBezTo>
                  <a:pt x="4940362" y="5081701"/>
                  <a:pt x="2657278" y="5062371"/>
                  <a:pt x="400746" y="4870509"/>
                </a:cubicBezTo>
                <a:lnTo>
                  <a:pt x="0" y="4833533"/>
                </a:lnTo>
                <a:lnTo>
                  <a:pt x="0" y="3734194"/>
                </a:lnTo>
                <a:lnTo>
                  <a:pt x="0" y="3542069"/>
                </a:lnTo>
                <a:lnTo>
                  <a:pt x="0" y="259692"/>
                </a:lnTo>
                <a:close/>
              </a:path>
            </a:pathLst>
          </a:custGeom>
          <a:solidFill>
            <a:schemeClr val="bg1"/>
          </a:solidFill>
          <a:ln w="44450">
            <a:noFill/>
          </a:ln>
          <a:effectLst/>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algn="ctr"/>
            <a:endParaRPr lang="en-US"/>
          </a:p>
        </p:txBody>
      </p:sp>
      <p:pic>
        <p:nvPicPr>
          <p:cNvPr id="5" name="Picture 4" descr="A picture containing food&#10;&#10;Description automatically generated">
            <a:extLst>
              <a:ext uri="{FF2B5EF4-FFF2-40B4-BE49-F238E27FC236}">
                <a16:creationId xmlns:a16="http://schemas.microsoft.com/office/drawing/2014/main" id="{85A98558-1F5B-48D4-89C6-06C14A75E46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3467" y="1003960"/>
            <a:ext cx="10914060" cy="3110507"/>
          </a:xfrm>
          <a:prstGeom prst="rect">
            <a:avLst/>
          </a:prstGeom>
        </p:spPr>
      </p:pic>
    </p:spTree>
    <p:extLst>
      <p:ext uri="{BB962C8B-B14F-4D97-AF65-F5344CB8AC3E}">
        <p14:creationId xmlns:p14="http://schemas.microsoft.com/office/powerpoint/2010/main" val="19123133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5AE3CA-D0BD-4244-815B-27BA294AC33F}"/>
              </a:ext>
            </a:extLst>
          </p:cNvPr>
          <p:cNvSpPr>
            <a:spLocks noGrp="1"/>
          </p:cNvSpPr>
          <p:nvPr>
            <p:ph type="title"/>
          </p:nvPr>
        </p:nvSpPr>
        <p:spPr>
          <a:xfrm>
            <a:off x="1136428" y="627564"/>
            <a:ext cx="7474172" cy="1325563"/>
          </a:xfrm>
        </p:spPr>
        <p:txBody>
          <a:bodyPr>
            <a:normAutofit/>
          </a:bodyPr>
          <a:lstStyle/>
          <a:p>
            <a:r>
              <a:rPr lang="en-GB" dirty="0"/>
              <a:t>The emerging picture</a:t>
            </a:r>
          </a:p>
        </p:txBody>
      </p:sp>
      <p:sp>
        <p:nvSpPr>
          <p:cNvPr id="3" name="Content Placeholder 2">
            <a:extLst>
              <a:ext uri="{FF2B5EF4-FFF2-40B4-BE49-F238E27FC236}">
                <a16:creationId xmlns:a16="http://schemas.microsoft.com/office/drawing/2014/main" id="{ED04EBC0-7CA1-4D80-AC01-F4C3590701D1}"/>
              </a:ext>
            </a:extLst>
          </p:cNvPr>
          <p:cNvSpPr>
            <a:spLocks noGrp="1"/>
          </p:cNvSpPr>
          <p:nvPr>
            <p:ph idx="1"/>
          </p:nvPr>
        </p:nvSpPr>
        <p:spPr>
          <a:xfrm>
            <a:off x="1136429" y="2278173"/>
            <a:ext cx="6467867" cy="3450613"/>
          </a:xfrm>
        </p:spPr>
        <p:txBody>
          <a:bodyPr anchor="ctr">
            <a:normAutofit/>
          </a:bodyPr>
          <a:lstStyle/>
          <a:p>
            <a:r>
              <a:rPr lang="en-GB" sz="2400"/>
              <a:t>Collaboration</a:t>
            </a:r>
          </a:p>
          <a:p>
            <a:r>
              <a:rPr lang="en-GB" sz="2400"/>
              <a:t>Reaching out for support</a:t>
            </a:r>
          </a:p>
          <a:p>
            <a:pPr marL="0" indent="0">
              <a:buNone/>
            </a:pPr>
            <a:endParaRPr lang="en-GB" sz="2400"/>
          </a:p>
        </p:txBody>
      </p:sp>
      <p:sp>
        <p:nvSpPr>
          <p:cNvPr id="10" name="Rectangle 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3966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149EB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food&#10;&#10;Description automatically generated">
            <a:extLst>
              <a:ext uri="{FF2B5EF4-FFF2-40B4-BE49-F238E27FC236}">
                <a16:creationId xmlns:a16="http://schemas.microsoft.com/office/drawing/2014/main" id="{967E8ECC-4EE5-402C-8BE7-65FA4174E37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54442" y="3220652"/>
            <a:ext cx="1462088" cy="416695"/>
          </a:xfrm>
          <a:prstGeom prst="rect">
            <a:avLst/>
          </a:prstGeom>
        </p:spPr>
      </p:pic>
    </p:spTree>
    <p:extLst>
      <p:ext uri="{BB962C8B-B14F-4D97-AF65-F5344CB8AC3E}">
        <p14:creationId xmlns:p14="http://schemas.microsoft.com/office/powerpoint/2010/main" val="22589928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C12EC-E07F-4FB7-B59C-A26BF023628F}"/>
              </a:ext>
            </a:extLst>
          </p:cNvPr>
          <p:cNvSpPr>
            <a:spLocks noGrp="1"/>
          </p:cNvSpPr>
          <p:nvPr>
            <p:ph type="title"/>
          </p:nvPr>
        </p:nvSpPr>
        <p:spPr>
          <a:xfrm>
            <a:off x="1136428" y="627564"/>
            <a:ext cx="7474172" cy="1325563"/>
          </a:xfrm>
        </p:spPr>
        <p:txBody>
          <a:bodyPr>
            <a:normAutofit/>
          </a:bodyPr>
          <a:lstStyle/>
          <a:p>
            <a:r>
              <a:rPr lang="en-GB" dirty="0"/>
              <a:t>National approaches</a:t>
            </a:r>
          </a:p>
        </p:txBody>
      </p:sp>
      <p:sp>
        <p:nvSpPr>
          <p:cNvPr id="3" name="Content Placeholder 2">
            <a:extLst>
              <a:ext uri="{FF2B5EF4-FFF2-40B4-BE49-F238E27FC236}">
                <a16:creationId xmlns:a16="http://schemas.microsoft.com/office/drawing/2014/main" id="{7A4CF656-AAD5-423E-9836-AA55EF0914F2}"/>
              </a:ext>
            </a:extLst>
          </p:cNvPr>
          <p:cNvSpPr>
            <a:spLocks noGrp="1"/>
          </p:cNvSpPr>
          <p:nvPr>
            <p:ph idx="1"/>
          </p:nvPr>
        </p:nvSpPr>
        <p:spPr>
          <a:xfrm>
            <a:off x="1136429" y="2278173"/>
            <a:ext cx="7474171" cy="3716798"/>
          </a:xfrm>
        </p:spPr>
        <p:txBody>
          <a:bodyPr anchor="ctr">
            <a:normAutofit/>
          </a:bodyPr>
          <a:lstStyle/>
          <a:p>
            <a:r>
              <a:rPr lang="en-GB" sz="2000" dirty="0"/>
              <a:t>A need to develop infrastructure (</a:t>
            </a:r>
            <a:r>
              <a:rPr lang="en-GB" sz="2000" dirty="0" err="1"/>
              <a:t>wifi</a:t>
            </a:r>
            <a:r>
              <a:rPr lang="en-GB" sz="2000" dirty="0"/>
              <a:t>, broadband, servers)</a:t>
            </a:r>
          </a:p>
          <a:p>
            <a:pPr lvl="1"/>
            <a:r>
              <a:rPr lang="en-GB" sz="1600" dirty="0"/>
              <a:t>For the children at home</a:t>
            </a:r>
          </a:p>
          <a:p>
            <a:pPr lvl="1"/>
            <a:r>
              <a:rPr lang="en-GB" sz="1600" dirty="0"/>
              <a:t>For the staff at home</a:t>
            </a:r>
          </a:p>
          <a:p>
            <a:pPr lvl="1"/>
            <a:r>
              <a:rPr lang="en-GB" sz="1600" dirty="0"/>
              <a:t>To be able to function even with increased demand</a:t>
            </a:r>
          </a:p>
          <a:p>
            <a:r>
              <a:rPr lang="en-GB" sz="2000" dirty="0"/>
              <a:t>Some PRUs and AP have poor infrastructure prior to Covid-19, this has simple highlighted the disparity between the ‘haves’ and ‘have nots’</a:t>
            </a:r>
          </a:p>
          <a:p>
            <a:r>
              <a:rPr lang="en-GB" sz="2000" dirty="0"/>
              <a:t>Supporting exploration of different strategies that exist</a:t>
            </a:r>
          </a:p>
        </p:txBody>
      </p:sp>
      <p:sp>
        <p:nvSpPr>
          <p:cNvPr id="9" name="Rectangle 8">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3966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149EB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picture containing food&#10;&#10;Description automatically generated">
            <a:extLst>
              <a:ext uri="{FF2B5EF4-FFF2-40B4-BE49-F238E27FC236}">
                <a16:creationId xmlns:a16="http://schemas.microsoft.com/office/drawing/2014/main" id="{CE2E4C60-5F12-435E-B6B3-4010BBD9B1E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54442" y="3220652"/>
            <a:ext cx="1462088" cy="416695"/>
          </a:xfrm>
          <a:prstGeom prst="rect">
            <a:avLst/>
          </a:prstGeom>
        </p:spPr>
      </p:pic>
    </p:spTree>
    <p:extLst>
      <p:ext uri="{BB962C8B-B14F-4D97-AF65-F5344CB8AC3E}">
        <p14:creationId xmlns:p14="http://schemas.microsoft.com/office/powerpoint/2010/main" val="17286952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E0B14B-02E5-44D1-8FD8-9DD2D957C243}"/>
              </a:ext>
            </a:extLst>
          </p:cNvPr>
          <p:cNvSpPr>
            <a:spLocks noGrp="1"/>
          </p:cNvSpPr>
          <p:nvPr>
            <p:ph type="title"/>
          </p:nvPr>
        </p:nvSpPr>
        <p:spPr>
          <a:xfrm>
            <a:off x="1136428" y="627564"/>
            <a:ext cx="7474172" cy="1325563"/>
          </a:xfrm>
        </p:spPr>
        <p:txBody>
          <a:bodyPr>
            <a:normAutofit/>
          </a:bodyPr>
          <a:lstStyle/>
          <a:p>
            <a:r>
              <a:rPr lang="en-GB" dirty="0"/>
              <a:t>Reason we have come together</a:t>
            </a:r>
          </a:p>
        </p:txBody>
      </p:sp>
      <p:sp>
        <p:nvSpPr>
          <p:cNvPr id="3" name="Content Placeholder 2">
            <a:extLst>
              <a:ext uri="{FF2B5EF4-FFF2-40B4-BE49-F238E27FC236}">
                <a16:creationId xmlns:a16="http://schemas.microsoft.com/office/drawing/2014/main" id="{22D56DB2-84DD-4331-98F2-A45B20BED5C8}"/>
              </a:ext>
            </a:extLst>
          </p:cNvPr>
          <p:cNvSpPr>
            <a:spLocks noGrp="1"/>
          </p:cNvSpPr>
          <p:nvPr>
            <p:ph idx="1"/>
          </p:nvPr>
        </p:nvSpPr>
        <p:spPr>
          <a:xfrm>
            <a:off x="1136429" y="2278173"/>
            <a:ext cx="6467867" cy="3450613"/>
          </a:xfrm>
        </p:spPr>
        <p:txBody>
          <a:bodyPr anchor="ctr">
            <a:normAutofit/>
          </a:bodyPr>
          <a:lstStyle/>
          <a:p>
            <a:r>
              <a:rPr lang="en-GB" sz="2400" dirty="0"/>
              <a:t>One of </a:t>
            </a:r>
            <a:r>
              <a:rPr lang="en-GB" sz="2400" dirty="0" err="1"/>
              <a:t>PRUsAP</a:t>
            </a:r>
            <a:r>
              <a:rPr lang="en-GB" sz="2400" dirty="0"/>
              <a:t> aims is to provide support and advice to schools, both in alternative provision and mainstream. </a:t>
            </a:r>
          </a:p>
          <a:p>
            <a:r>
              <a:rPr lang="en-GB" sz="2400" dirty="0"/>
              <a:t>The current pandemic is worrying, but with that worry comes opportunities to share our strengths and look at strategies of working together. </a:t>
            </a:r>
          </a:p>
          <a:p>
            <a:endParaRPr lang="en-GB" sz="2400" dirty="0"/>
          </a:p>
        </p:txBody>
      </p:sp>
      <p:sp>
        <p:nvSpPr>
          <p:cNvPr id="9" name="Rectangle 8">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3966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149EB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picture containing food&#10;&#10;Description automatically generated">
            <a:extLst>
              <a:ext uri="{FF2B5EF4-FFF2-40B4-BE49-F238E27FC236}">
                <a16:creationId xmlns:a16="http://schemas.microsoft.com/office/drawing/2014/main" id="{3B7C44C3-DCB8-4C8D-99EC-01A75BC7E7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54442" y="3220652"/>
            <a:ext cx="1462088" cy="416695"/>
          </a:xfrm>
          <a:prstGeom prst="rect">
            <a:avLst/>
          </a:prstGeom>
        </p:spPr>
      </p:pic>
    </p:spTree>
    <p:extLst>
      <p:ext uri="{BB962C8B-B14F-4D97-AF65-F5344CB8AC3E}">
        <p14:creationId xmlns:p14="http://schemas.microsoft.com/office/powerpoint/2010/main" val="21795232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F40F94-F002-4A8B-B896-15D15943FB3D}"/>
              </a:ext>
            </a:extLst>
          </p:cNvPr>
          <p:cNvSpPr>
            <a:spLocks noGrp="1"/>
          </p:cNvSpPr>
          <p:nvPr>
            <p:ph type="title"/>
          </p:nvPr>
        </p:nvSpPr>
        <p:spPr>
          <a:xfrm>
            <a:off x="1136428" y="627564"/>
            <a:ext cx="7474172" cy="1325563"/>
          </a:xfrm>
        </p:spPr>
        <p:txBody>
          <a:bodyPr>
            <a:normAutofit/>
          </a:bodyPr>
          <a:lstStyle/>
          <a:p>
            <a:r>
              <a:rPr lang="en-GB" dirty="0"/>
              <a:t>Order of events</a:t>
            </a:r>
          </a:p>
        </p:txBody>
      </p:sp>
      <p:sp>
        <p:nvSpPr>
          <p:cNvPr id="3" name="Content Placeholder 2">
            <a:extLst>
              <a:ext uri="{FF2B5EF4-FFF2-40B4-BE49-F238E27FC236}">
                <a16:creationId xmlns:a16="http://schemas.microsoft.com/office/drawing/2014/main" id="{4CFCBF84-C06A-48BB-A192-B6DA37D3F65E}"/>
              </a:ext>
            </a:extLst>
          </p:cNvPr>
          <p:cNvSpPr>
            <a:spLocks noGrp="1"/>
          </p:cNvSpPr>
          <p:nvPr>
            <p:ph idx="1"/>
          </p:nvPr>
        </p:nvSpPr>
        <p:spPr>
          <a:xfrm>
            <a:off x="1136429" y="2278173"/>
            <a:ext cx="7474171" cy="3999337"/>
          </a:xfrm>
        </p:spPr>
        <p:txBody>
          <a:bodyPr anchor="ctr">
            <a:normAutofit fontScale="92500" lnSpcReduction="10000"/>
          </a:bodyPr>
          <a:lstStyle/>
          <a:p>
            <a:pPr marL="0" indent="0">
              <a:buNone/>
            </a:pPr>
            <a:r>
              <a:rPr lang="en-GB" sz="1700" b="1" dirty="0"/>
              <a:t>Speakers</a:t>
            </a:r>
          </a:p>
          <a:p>
            <a:pPr marL="0" indent="0">
              <a:buNone/>
            </a:pPr>
            <a:endParaRPr lang="en-GB" sz="1700" b="1" dirty="0"/>
          </a:p>
          <a:p>
            <a:r>
              <a:rPr lang="en-GB" sz="1800" dirty="0"/>
              <a:t>Cath Kitchen	@</a:t>
            </a:r>
            <a:r>
              <a:rPr lang="en-GB" sz="1800" dirty="0" err="1"/>
              <a:t>CathCathkitchen</a:t>
            </a:r>
            <a:endParaRPr lang="en-GB" sz="1800" dirty="0"/>
          </a:p>
          <a:p>
            <a:r>
              <a:rPr lang="en-GB" sz="1800" dirty="0"/>
              <a:t>James </a:t>
            </a:r>
            <a:r>
              <a:rPr lang="en-GB" sz="1800" dirty="0" err="1"/>
              <a:t>Shyrane</a:t>
            </a:r>
            <a:r>
              <a:rPr lang="en-GB" sz="1800" dirty="0"/>
              <a:t> 	@</a:t>
            </a:r>
            <a:r>
              <a:rPr lang="en-GB" sz="1800" dirty="0" err="1"/>
              <a:t>MrShryane</a:t>
            </a:r>
            <a:endParaRPr lang="en-GB" sz="1800" dirty="0"/>
          </a:p>
          <a:p>
            <a:r>
              <a:rPr lang="en-GB" sz="1800" dirty="0" err="1"/>
              <a:t>Bukky</a:t>
            </a:r>
            <a:r>
              <a:rPr lang="en-GB" sz="1800" dirty="0"/>
              <a:t> Yusef	@rondelle10_b</a:t>
            </a:r>
          </a:p>
          <a:p>
            <a:r>
              <a:rPr lang="en-GB" sz="1800" dirty="0"/>
              <a:t>Hannah Wright	@</a:t>
            </a:r>
            <a:r>
              <a:rPr lang="en-GB" sz="1800" dirty="0" err="1"/>
              <a:t>missmsciworld</a:t>
            </a:r>
            <a:endParaRPr lang="en-GB" sz="1800" dirty="0"/>
          </a:p>
          <a:p>
            <a:r>
              <a:rPr lang="en-GB" sz="1800" dirty="0"/>
              <a:t>Amy Smith	@</a:t>
            </a:r>
            <a:r>
              <a:rPr lang="en-GB" sz="1800" dirty="0" err="1"/>
              <a:t>TheMrsAmySmith</a:t>
            </a:r>
            <a:endParaRPr lang="en-GB" sz="1800" dirty="0"/>
          </a:p>
          <a:p>
            <a:r>
              <a:rPr lang="en-GB" sz="1800" dirty="0"/>
              <a:t>Sarah Jones	@MsJones_14</a:t>
            </a:r>
          </a:p>
          <a:p>
            <a:endParaRPr lang="en-GB" sz="1800" dirty="0"/>
          </a:p>
          <a:p>
            <a:pPr marL="0" indent="0">
              <a:buNone/>
            </a:pPr>
            <a:r>
              <a:rPr lang="en-GB" sz="1800" b="1" dirty="0"/>
              <a:t>Facilitators </a:t>
            </a:r>
          </a:p>
          <a:p>
            <a:r>
              <a:rPr lang="en-GB" sz="1800" dirty="0"/>
              <a:t>Sarah Dove	@</a:t>
            </a:r>
            <a:r>
              <a:rPr lang="en-GB" sz="1800" dirty="0" err="1"/>
              <a:t>PhoenixEdSarah</a:t>
            </a:r>
            <a:endParaRPr lang="en-GB" sz="1800" dirty="0"/>
          </a:p>
          <a:p>
            <a:r>
              <a:rPr lang="en-GB" sz="1800" dirty="0"/>
              <a:t>Matt Morris	@</a:t>
            </a:r>
            <a:r>
              <a:rPr lang="en-GB" sz="1800" dirty="0" err="1"/>
              <a:t>Mr_Matt_Morris</a:t>
            </a:r>
            <a:endParaRPr lang="en-GB" sz="1800" dirty="0"/>
          </a:p>
        </p:txBody>
      </p:sp>
      <p:sp>
        <p:nvSpPr>
          <p:cNvPr id="6" name="Rectangle 8">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3966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10">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149EB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picture containing food&#10;&#10;Description automatically generated">
            <a:extLst>
              <a:ext uri="{FF2B5EF4-FFF2-40B4-BE49-F238E27FC236}">
                <a16:creationId xmlns:a16="http://schemas.microsoft.com/office/drawing/2014/main" id="{E6E40AF9-2D82-40F9-8BD3-0652C3D89DB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54442" y="3220652"/>
            <a:ext cx="1462088" cy="416695"/>
          </a:xfrm>
          <a:prstGeom prst="rect">
            <a:avLst/>
          </a:prstGeom>
        </p:spPr>
      </p:pic>
    </p:spTree>
    <p:extLst>
      <p:ext uri="{BB962C8B-B14F-4D97-AF65-F5344CB8AC3E}">
        <p14:creationId xmlns:p14="http://schemas.microsoft.com/office/powerpoint/2010/main" val="6890742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E119C7-2BD3-47A3-8B35-0376604CA681}"/>
              </a:ext>
            </a:extLst>
          </p:cNvPr>
          <p:cNvSpPr>
            <a:spLocks noGrp="1"/>
          </p:cNvSpPr>
          <p:nvPr>
            <p:ph type="title"/>
          </p:nvPr>
        </p:nvSpPr>
        <p:spPr>
          <a:xfrm>
            <a:off x="1136428" y="627564"/>
            <a:ext cx="7474172" cy="1325563"/>
          </a:xfrm>
        </p:spPr>
        <p:txBody>
          <a:bodyPr>
            <a:normAutofit/>
          </a:bodyPr>
          <a:lstStyle/>
          <a:p>
            <a:r>
              <a:rPr lang="en-GB" dirty="0"/>
              <a:t>What next?</a:t>
            </a:r>
          </a:p>
        </p:txBody>
      </p:sp>
      <p:sp>
        <p:nvSpPr>
          <p:cNvPr id="3" name="Content Placeholder 2">
            <a:extLst>
              <a:ext uri="{FF2B5EF4-FFF2-40B4-BE49-F238E27FC236}">
                <a16:creationId xmlns:a16="http://schemas.microsoft.com/office/drawing/2014/main" id="{7A4F2C10-4515-4104-B87F-12F84F925A2D}"/>
              </a:ext>
            </a:extLst>
          </p:cNvPr>
          <p:cNvSpPr>
            <a:spLocks noGrp="1"/>
          </p:cNvSpPr>
          <p:nvPr>
            <p:ph idx="1"/>
          </p:nvPr>
        </p:nvSpPr>
        <p:spPr>
          <a:xfrm>
            <a:off x="1136429" y="2278173"/>
            <a:ext cx="6467867" cy="3450613"/>
          </a:xfrm>
        </p:spPr>
        <p:txBody>
          <a:bodyPr anchor="ctr">
            <a:normAutofit/>
          </a:bodyPr>
          <a:lstStyle/>
          <a:p>
            <a:r>
              <a:rPr lang="en-GB" sz="2400"/>
              <a:t>Do we want regular events during Corvid (and beyond?)</a:t>
            </a:r>
          </a:p>
          <a:p>
            <a:r>
              <a:rPr lang="en-GB" sz="2400"/>
              <a:t>If yes, what themes would you be interested in?</a:t>
            </a:r>
          </a:p>
          <a:p>
            <a:r>
              <a:rPr lang="en-GB" sz="2400"/>
              <a:t>Who would you like to hear from?</a:t>
            </a:r>
          </a:p>
          <a:p>
            <a:r>
              <a:rPr lang="en-GB" sz="2400"/>
              <a:t>Sign up to PRUsAP newsletter www.prusap.co.uk</a:t>
            </a:r>
          </a:p>
          <a:p>
            <a:endParaRPr lang="en-GB" sz="2400"/>
          </a:p>
        </p:txBody>
      </p:sp>
      <p:sp>
        <p:nvSpPr>
          <p:cNvPr id="9" name="Rectangle 8">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3966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149EB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picture containing food&#10;&#10;Description automatically generated">
            <a:extLst>
              <a:ext uri="{FF2B5EF4-FFF2-40B4-BE49-F238E27FC236}">
                <a16:creationId xmlns:a16="http://schemas.microsoft.com/office/drawing/2014/main" id="{EE4D4A93-1E4D-4973-85E3-547344F3D8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54442" y="3220652"/>
            <a:ext cx="1462088" cy="416695"/>
          </a:xfrm>
          <a:prstGeom prst="rect">
            <a:avLst/>
          </a:prstGeom>
        </p:spPr>
      </p:pic>
    </p:spTree>
    <p:extLst>
      <p:ext uri="{BB962C8B-B14F-4D97-AF65-F5344CB8AC3E}">
        <p14:creationId xmlns:p14="http://schemas.microsoft.com/office/powerpoint/2010/main" val="1033631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4D5B8CBD261174DB3CB3C19E503C7E2" ma:contentTypeVersion="5" ma:contentTypeDescription="Create a new document." ma:contentTypeScope="" ma:versionID="093a1873fdcbef5287b1c90374ed5352">
  <xsd:schema xmlns:xsd="http://www.w3.org/2001/XMLSchema" xmlns:xs="http://www.w3.org/2001/XMLSchema" xmlns:p="http://schemas.microsoft.com/office/2006/metadata/properties" xmlns:ns3="04e56f7b-160c-480e-ba49-11bdba397463" xmlns:ns4="90bc7637-173b-470a-b43d-3c52ef4bb866" targetNamespace="http://schemas.microsoft.com/office/2006/metadata/properties" ma:root="true" ma:fieldsID="31e3b8e731732a9bd11d1c6ff068a5f8" ns3:_="" ns4:_="">
    <xsd:import namespace="04e56f7b-160c-480e-ba49-11bdba397463"/>
    <xsd:import namespace="90bc7637-173b-470a-b43d-3c52ef4bb866"/>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4e56f7b-160c-480e-ba49-11bdba39746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0bc7637-173b-470a-b43d-3c52ef4bb866"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79DC90F-2864-4532-9A6B-F0249CF3B926}">
  <ds:schemaRefs>
    <ds:schemaRef ds:uri="http://schemas.microsoft.com/office/2006/documentManagement/types"/>
    <ds:schemaRef ds:uri="http://www.w3.org/XML/1998/namespace"/>
    <ds:schemaRef ds:uri="http://purl.org/dc/terms/"/>
    <ds:schemaRef ds:uri="http://schemas.microsoft.com/office/infopath/2007/PartnerControls"/>
    <ds:schemaRef ds:uri="90bc7637-173b-470a-b43d-3c52ef4bb866"/>
    <ds:schemaRef ds:uri="http://purl.org/dc/dcmitype/"/>
    <ds:schemaRef ds:uri="http://purl.org/dc/elements/1.1/"/>
    <ds:schemaRef ds:uri="http://schemas.microsoft.com/office/2006/metadata/properties"/>
    <ds:schemaRef ds:uri="http://schemas.openxmlformats.org/package/2006/metadata/core-properties"/>
    <ds:schemaRef ds:uri="04e56f7b-160c-480e-ba49-11bdba397463"/>
  </ds:schemaRefs>
</ds:datastoreItem>
</file>

<file path=customXml/itemProps2.xml><?xml version="1.0" encoding="utf-8"?>
<ds:datastoreItem xmlns:ds="http://schemas.openxmlformats.org/officeDocument/2006/customXml" ds:itemID="{BEB2CAA7-C15D-4826-BF27-EE1A83705A7F}">
  <ds:schemaRefs>
    <ds:schemaRef ds:uri="http://schemas.microsoft.com/sharepoint/v3/contenttype/forms"/>
  </ds:schemaRefs>
</ds:datastoreItem>
</file>

<file path=customXml/itemProps3.xml><?xml version="1.0" encoding="utf-8"?>
<ds:datastoreItem xmlns:ds="http://schemas.openxmlformats.org/officeDocument/2006/customXml" ds:itemID="{031B42C3-CA45-4BA9-88A3-08C4DCA50E1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4e56f7b-160c-480e-ba49-11bdba397463"/>
    <ds:schemaRef ds:uri="90bc7637-173b-470a-b43d-3c52ef4bb86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460</Words>
  <Application>Microsoft Office PowerPoint</Application>
  <PresentationFormat>Widescreen</PresentationFormat>
  <Paragraphs>40</Paragraphs>
  <Slides>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Exploring online learning in PRUs &amp; AP:  Strategies &amp; Safeguarding</vt:lpstr>
      <vt:lpstr>The emerging picture</vt:lpstr>
      <vt:lpstr>National approaches</vt:lpstr>
      <vt:lpstr>Reason we have come together</vt:lpstr>
      <vt:lpstr>Order of events</vt:lpstr>
      <vt:lpstr>What next?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Exploring online learning in PRUs &amp; AP:  Strategies &amp; Safeguarding</dc:title>
  <dc:creator>Sarah Dove</dc:creator>
  <cp:lastModifiedBy>Matt Morris</cp:lastModifiedBy>
  <cp:revision>2</cp:revision>
  <dcterms:created xsi:type="dcterms:W3CDTF">2020-04-02T14:29:42Z</dcterms:created>
  <dcterms:modified xsi:type="dcterms:W3CDTF">2020-04-05T22:52:24Z</dcterms:modified>
</cp:coreProperties>
</file>